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87" r:id="rId11"/>
    <p:sldId id="260" r:id="rId12"/>
    <p:sldId id="267" r:id="rId13"/>
    <p:sldId id="288" r:id="rId14"/>
    <p:sldId id="268" r:id="rId15"/>
    <p:sldId id="269" r:id="rId16"/>
    <p:sldId id="270" r:id="rId17"/>
    <p:sldId id="290" r:id="rId18"/>
    <p:sldId id="271" r:id="rId19"/>
    <p:sldId id="272" r:id="rId20"/>
    <p:sldId id="273" r:id="rId21"/>
    <p:sldId id="289" r:id="rId22"/>
    <p:sldId id="274" r:id="rId23"/>
    <p:sldId id="275" r:id="rId24"/>
    <p:sldId id="277" r:id="rId25"/>
    <p:sldId id="293" r:id="rId26"/>
    <p:sldId id="278" r:id="rId27"/>
    <p:sldId id="294" r:id="rId28"/>
    <p:sldId id="279" r:id="rId29"/>
    <p:sldId id="280" r:id="rId30"/>
    <p:sldId id="281" r:id="rId31"/>
    <p:sldId id="282" r:id="rId32"/>
    <p:sldId id="292" r:id="rId33"/>
    <p:sldId id="283" r:id="rId34"/>
    <p:sldId id="291" r:id="rId35"/>
    <p:sldId id="295" r:id="rId36"/>
    <p:sldId id="296" r:id="rId37"/>
    <p:sldId id="284" r:id="rId38"/>
    <p:sldId id="285" r:id="rId39"/>
    <p:sldId id="286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389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837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52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13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6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851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5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2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60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51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2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CF02-F9F4-4922-B9AD-EF5C1100AD7B}" type="datetimeFigureOut">
              <a:rPr lang="tr-TR" smtClean="0"/>
              <a:pPr/>
              <a:t>16.05.2022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A8C0-5785-4935-BBDB-4631D366C6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015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763739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tr-TR" b="1" dirty="0" smtClean="0"/>
              <a:t>GÖLCÜK</a:t>
            </a:r>
            <a:br>
              <a:rPr lang="tr-TR" b="1" dirty="0" smtClean="0"/>
            </a:br>
            <a:r>
              <a:rPr lang="tr-TR" b="1" dirty="0" smtClean="0"/>
              <a:t> KIZ ANADOLU İMAM-HATİP LİSESİ FEN VE SOSYAL BİLİMLER PROJE OKULU</a:t>
            </a:r>
            <a:endParaRPr lang="tr-TR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b="1" dirty="0" smtClean="0">
                <a:solidFill>
                  <a:schemeClr val="tx1"/>
                </a:solidFill>
              </a:rPr>
              <a:t>OKUL TANITIM SUNUSU</a:t>
            </a: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11256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just"/>
            <a:r>
              <a:rPr lang="tr-TR" dirty="0" smtClean="0"/>
              <a:t>  Ayrıca yeni açılan </a:t>
            </a:r>
            <a:r>
              <a:rPr lang="tr-TR" b="1" dirty="0" smtClean="0"/>
              <a:t>Fen ve Sosyal Bilimler Sınıfımızda </a:t>
            </a:r>
            <a:r>
              <a:rPr lang="tr-TR" b="1" u="sng" dirty="0" smtClean="0"/>
              <a:t>Fen lisesi Müfredatı </a:t>
            </a:r>
            <a:r>
              <a:rPr lang="tr-TR" b="1" dirty="0" smtClean="0"/>
              <a:t>uygulanmaktadır.</a:t>
            </a:r>
            <a:r>
              <a:rPr lang="tr-TR" dirty="0" smtClean="0"/>
              <a:t> Okulumuzdaki </a:t>
            </a:r>
            <a:r>
              <a:rPr lang="tr-TR" b="1" u="sng" dirty="0" smtClean="0"/>
              <a:t>Robotik kodlama bilgisayar sınıfımız</a:t>
            </a:r>
            <a:r>
              <a:rPr lang="tr-TR" b="1" dirty="0" smtClean="0"/>
              <a:t> ve </a:t>
            </a:r>
            <a:r>
              <a:rPr lang="tr-TR" b="1" u="sng" dirty="0" smtClean="0"/>
              <a:t>çok amaçlı tam donanımlı </a:t>
            </a:r>
            <a:r>
              <a:rPr lang="tr-TR" b="1" u="sng" dirty="0"/>
              <a:t>F</a:t>
            </a:r>
            <a:r>
              <a:rPr lang="tr-TR" b="1" u="sng" dirty="0" smtClean="0"/>
              <a:t>izik Kimya Biyoloji  iki laboratuvarımızla</a:t>
            </a:r>
            <a:r>
              <a:rPr lang="tr-TR" b="1" dirty="0" smtClean="0"/>
              <a:t> ve  </a:t>
            </a:r>
            <a:r>
              <a:rPr lang="tr-TR" b="1" u="sng" dirty="0" smtClean="0"/>
              <a:t>Z kütüphanemizle</a:t>
            </a:r>
            <a:r>
              <a:rPr lang="tr-TR" b="1" dirty="0" smtClean="0"/>
              <a:t>, ayrıca pansiyonda yatılı olarak devam eden </a:t>
            </a:r>
            <a:r>
              <a:rPr lang="tr-TR" b="1" u="sng" dirty="0" smtClean="0"/>
              <a:t>Etütlerimizle</a:t>
            </a:r>
            <a:r>
              <a:rPr lang="tr-TR" b="1" dirty="0" smtClean="0"/>
              <a:t> </a:t>
            </a:r>
            <a:r>
              <a:rPr lang="tr-TR" dirty="0" smtClean="0"/>
              <a:t>Eğitim kalitemiz </a:t>
            </a:r>
            <a:r>
              <a:rPr lang="tr-TR" b="1" dirty="0" smtClean="0"/>
              <a:t>en yüksek </a:t>
            </a:r>
            <a:r>
              <a:rPr lang="tr-TR" dirty="0" smtClean="0"/>
              <a:t>seviyelere çıkarılması hususunda bütün olanaklara sahiptir.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070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tr-TR" sz="3600" dirty="0" smtClean="0"/>
          </a:p>
          <a:p>
            <a:r>
              <a:rPr lang="tr-TR" sz="3600" u="sng" dirty="0" smtClean="0"/>
              <a:t>Okulumuzun Web Sitesi  Adresi</a:t>
            </a:r>
            <a:r>
              <a:rPr lang="tr-TR" sz="3600" dirty="0" smtClean="0"/>
              <a:t>: http://golcukaihl.meb.k12.tr/ </a:t>
            </a:r>
          </a:p>
          <a:p>
            <a:r>
              <a:rPr lang="tr-TR" sz="3600" u="sng" dirty="0" smtClean="0"/>
              <a:t>Okulumuzun Adresi: </a:t>
            </a:r>
            <a:r>
              <a:rPr lang="tr-TR" sz="3600" dirty="0" smtClean="0"/>
              <a:t>DUMLUPINAR MAH. 57. SK. NO 5 GÖLCÜK / KOCAELİ (Yeni Adliye Binası Yada </a:t>
            </a:r>
            <a:r>
              <a:rPr lang="tr-TR" sz="3600" dirty="0" err="1" smtClean="0"/>
              <a:t>Mecit</a:t>
            </a:r>
            <a:r>
              <a:rPr lang="tr-TR" sz="3600" dirty="0" smtClean="0"/>
              <a:t> </a:t>
            </a:r>
            <a:r>
              <a:rPr lang="tr-TR" sz="3600" dirty="0" err="1" smtClean="0"/>
              <a:t>Kavan</a:t>
            </a:r>
            <a:r>
              <a:rPr lang="tr-TR" sz="3600" dirty="0" smtClean="0"/>
              <a:t> İmam-Hatip Ortaokulu Yanı, Tabaş Durağı ve Eski Sanayi Mevki)</a:t>
            </a:r>
          </a:p>
          <a:p>
            <a:r>
              <a:rPr lang="tr-TR" sz="3600" dirty="0" smtClean="0"/>
              <a:t>Okulumuzun Telefon Numarası: 0(262)414 19 43                                             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40177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 descr="C:\Users\W7\Desktop\Yeni klasör (2)\WhatsApp Image 2021-04-12 at 14.38.4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35078" cy="64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7\Desktop\Yeni klasör (2)\WhatsApp Image 2021-04-12 at 14.39.14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6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249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72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74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9288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7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W7\Desktop\WhatsApp Image 2022-05-16 at 11.17.5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529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5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Yemekhanemiz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9208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27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800" dirty="0" smtClean="0"/>
              <a:t>Okulumuz Pansiyonun da Kalan Öğrenciler </a:t>
            </a:r>
            <a:r>
              <a:rPr lang="tr-TR" sz="2800" dirty="0" err="1" smtClean="0"/>
              <a:t>Ücretsiz,Diğer</a:t>
            </a:r>
            <a:r>
              <a:rPr lang="tr-TR" sz="2800" dirty="0" smtClean="0"/>
              <a:t> </a:t>
            </a:r>
            <a:r>
              <a:rPr lang="tr-TR" sz="2800" dirty="0"/>
              <a:t>Ö</a:t>
            </a:r>
            <a:r>
              <a:rPr lang="tr-TR" sz="2800" dirty="0" smtClean="0"/>
              <a:t>ğrencilerimiz Cüzi Bir </a:t>
            </a:r>
            <a:r>
              <a:rPr lang="tr-TR" sz="2800" dirty="0"/>
              <a:t>Ü</a:t>
            </a:r>
            <a:r>
              <a:rPr lang="tr-TR" sz="2800" dirty="0" smtClean="0"/>
              <a:t>cret </a:t>
            </a:r>
            <a:r>
              <a:rPr lang="tr-TR" sz="2800" dirty="0"/>
              <a:t>K</a:t>
            </a:r>
            <a:r>
              <a:rPr lang="tr-TR" sz="2800" dirty="0" smtClean="0"/>
              <a:t>arşılığında Yemek Yiyebilmektedir.</a:t>
            </a:r>
            <a:endParaRPr lang="tr-TR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064896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4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TÜRÜ VE PROGRAMLARI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8539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Okulumuz Fen-Sosyal Bilimlerle birlikte Temel İslami Bilimlerin de okutulduğu; </a:t>
            </a:r>
            <a:r>
              <a:rPr lang="tr-TR" b="1" u="sng" dirty="0" smtClean="0"/>
              <a:t>Sadece Kız Öğrencilere</a:t>
            </a:r>
            <a:r>
              <a:rPr lang="tr-TR" u="sng" dirty="0" smtClean="0"/>
              <a:t> </a:t>
            </a:r>
            <a:r>
              <a:rPr lang="tr-TR" dirty="0" smtClean="0"/>
              <a:t>yönelik 4 yıl eğitim veren  bir lisedir. Ayrıca okulumuzda Fen ve Sosyal Bilimler Proje Sınıfımız vardır. 30 öğrenci ile eğitime </a:t>
            </a:r>
            <a:r>
              <a:rPr lang="tr-TR" b="1" dirty="0" smtClean="0"/>
              <a:t>2020 </a:t>
            </a:r>
            <a:r>
              <a:rPr lang="tr-TR" dirty="0" smtClean="0"/>
              <a:t>yılında başlamıştır. </a:t>
            </a:r>
            <a:r>
              <a:rPr lang="tr-TR" b="1" dirty="0" smtClean="0"/>
              <a:t>2021</a:t>
            </a:r>
            <a:r>
              <a:rPr lang="tr-TR" dirty="0" smtClean="0"/>
              <a:t> yılında Proje okulumuza </a:t>
            </a:r>
            <a:r>
              <a:rPr lang="tr-TR" b="1" dirty="0" smtClean="0"/>
              <a:t>en yüksek yüzdelik dilimde %2,5</a:t>
            </a:r>
            <a:r>
              <a:rPr lang="tr-TR" dirty="0" smtClean="0"/>
              <a:t>, </a:t>
            </a:r>
            <a:r>
              <a:rPr lang="tr-TR" b="1" dirty="0" smtClean="0"/>
              <a:t>en düşük %24 yüzdelik </a:t>
            </a:r>
            <a:r>
              <a:rPr lang="tr-TR" b="1" dirty="0"/>
              <a:t>dilimde </a:t>
            </a:r>
            <a:r>
              <a:rPr lang="tr-TR" b="1" dirty="0" smtClean="0"/>
              <a:t>öğrenci yerleşmiştir.</a:t>
            </a:r>
            <a:r>
              <a:rPr lang="tr-TR" dirty="0" smtClean="0"/>
              <a:t>  </a:t>
            </a:r>
            <a:r>
              <a:rPr lang="tr-TR" b="1" u="sng" dirty="0" smtClean="0"/>
              <a:t>Okulumuz Pansiyonlu Yatılı</a:t>
            </a:r>
            <a:r>
              <a:rPr lang="tr-TR" dirty="0" smtClean="0"/>
              <a:t> bir okul olup 52 öğrenci yatılı olarak kalmaktadır.</a:t>
            </a:r>
          </a:p>
          <a:p>
            <a:r>
              <a:rPr lang="tr-TR" dirty="0" smtClean="0"/>
              <a:t>Okulumuzu; </a:t>
            </a:r>
            <a:r>
              <a:rPr lang="tr-TR" b="1" u="sng" dirty="0" smtClean="0"/>
              <a:t>Sınavla yada Sınavsız tüm ortaokul kız öğrencileri</a:t>
            </a:r>
            <a:r>
              <a:rPr lang="tr-TR" dirty="0" smtClean="0"/>
              <a:t> tercih edebilmektedir.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91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45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97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7\Desktop\WhatsApp Image 2021-04-12 at 14.54.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6390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3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«Z» Kütüphanemiz</a:t>
            </a:r>
            <a:endParaRPr lang="tr-T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662473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61565"/>
            <a:ext cx="7776864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289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«Z» Kütüphanemiz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3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Pansiyonumuz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556792"/>
            <a:ext cx="921702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20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C:\Users\W7\Desktop\pansiy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6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Pansiyonumuz</a:t>
            </a:r>
            <a:endParaRPr lang="tr-T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7992888" cy="39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0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W7\Desktop\pansiyon 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392938" cy="53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47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Kantin Binamız</a:t>
            </a:r>
            <a:endParaRPr lang="tr-T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560839" cy="406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9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 smtClean="0"/>
              <a:t>Kantinimiz</a:t>
            </a:r>
            <a:endParaRPr lang="tr-T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052736"/>
            <a:ext cx="80648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9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3" y="260648"/>
            <a:ext cx="7416824" cy="38408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37262"/>
              </p:ext>
            </p:extLst>
          </p:nvPr>
        </p:nvGraphicFramePr>
        <p:xfrm>
          <a:off x="1187624" y="4126841"/>
          <a:ext cx="7200800" cy="107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2448272"/>
                <a:gridCol w="1944216"/>
                <a:gridCol w="2160240"/>
              </a:tblGrid>
              <a:tr h="360039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117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%34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2020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89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33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%37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11">
                <a:tc gridSpan="4">
                  <a:txBody>
                    <a:bodyPr/>
                    <a:lstStyle/>
                    <a:p>
                      <a:r>
                        <a:rPr lang="tr-TR" sz="1600" b="1" dirty="0" smtClean="0"/>
                        <a:t>Düz</a:t>
                      </a:r>
                      <a:r>
                        <a:rPr lang="tr-TR" sz="1600" b="1" baseline="0" dirty="0" smtClean="0"/>
                        <a:t> Anadolu İ.H. Lisesinde Üniversiteye yerleşme  Oranı  %35-40 Arasındadır.</a:t>
                      </a:r>
                      <a:endParaRPr lang="tr-TR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1230558" y="5507940"/>
            <a:ext cx="7128792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/>
              <a:t>Fen ve Sosyal Bilimler Proje Okulumuz 2020 yılında açılmış olup henüz mezun vermemiştir, fakat bu sınıfımızda </a:t>
            </a:r>
            <a:r>
              <a:rPr lang="tr-TR" b="1" dirty="0" smtClean="0"/>
              <a:t>üniversiteyi kazanma başarı oranı olarak %80 ve üzerini hedeflemekteyiz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81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Tatbikat Camimiz</a:t>
            </a:r>
            <a:endParaRPr lang="tr-T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344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583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 smtClean="0"/>
              <a:t>Konferans Salonumuz</a:t>
            </a:r>
            <a:endParaRPr lang="tr-T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24744"/>
            <a:ext cx="81369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542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3477" y="188640"/>
            <a:ext cx="8229600" cy="792088"/>
          </a:xfrm>
        </p:spPr>
        <p:txBody>
          <a:bodyPr/>
          <a:lstStyle/>
          <a:p>
            <a:r>
              <a:rPr lang="tr-TR" dirty="0" smtClean="0"/>
              <a:t>Mescit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W7\Desktop\mesc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2" cy="55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097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Laboratuvarlarımız</a:t>
            </a:r>
            <a:endParaRPr lang="tr-TR" dirty="0"/>
          </a:p>
        </p:txBody>
      </p:sp>
      <p:pic>
        <p:nvPicPr>
          <p:cNvPr id="1026" name="Picture 2" descr="C:\Users\W7\Desktop\KTTS\Mart WEB\xxxxxÖğrencilerimizin  Kimya Laboratuvarındaki Çalışmalarından Görüntüler\IMG-20190314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046156" cy="48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79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C:\Users\W7\Desktop\labarotu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76672"/>
            <a:ext cx="763284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47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Robotik Kodlama Bilgisayar Laboratuvarı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 descr="C:\Users\W7\Desktop\robotik kodlama sınıf\WhatsApp Image 2022-05-16 at 11.41.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20880" cy="53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89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W7\Desktop\robotik kodlama sınıf\WhatsApp Image 2022-05-16 at 11.41.57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8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1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Neden Gölcük Kız Anadolu İmam-Hatip Lisesi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55000" lnSpcReduction="20000"/>
          </a:bodyPr>
          <a:lstStyle/>
          <a:p>
            <a:r>
              <a:rPr lang="tr-TR" sz="4400" dirty="0" smtClean="0"/>
              <a:t>EĞİTİM </a:t>
            </a:r>
            <a:r>
              <a:rPr lang="tr-TR" sz="4400" dirty="0"/>
              <a:t>VE ÖĞRETİMİ ÖNEMSİYEN BİR OKULUZ.</a:t>
            </a:r>
          </a:p>
          <a:p>
            <a:r>
              <a:rPr lang="tr-TR" sz="4400" dirty="0" smtClean="0"/>
              <a:t>OKULUMUZDA </a:t>
            </a:r>
            <a:r>
              <a:rPr lang="tr-TR" sz="4400" dirty="0"/>
              <a:t>EKSİK BRANŞ ÖĞRETMENİ BULUNMUYOR.</a:t>
            </a:r>
          </a:p>
          <a:p>
            <a:r>
              <a:rPr lang="tr-TR" sz="4400" dirty="0" smtClean="0"/>
              <a:t>KIZ LİSESİ OLUŞUMUZ </a:t>
            </a:r>
            <a:r>
              <a:rPr lang="tr-TR" sz="4400" dirty="0"/>
              <a:t>ARTI BİR DURUM. ÖĞRENCİLERİMİZİN İLGİ ALANLARI EĞİTİM VE ÖĞRETİMDEN BAŞKA ALANLARA KAYMA İHTİMALİ AZALIYOR.</a:t>
            </a:r>
          </a:p>
          <a:p>
            <a:r>
              <a:rPr lang="tr-TR" sz="4400" dirty="0" smtClean="0"/>
              <a:t>OKULUMUZDA </a:t>
            </a:r>
            <a:r>
              <a:rPr lang="tr-TR" sz="4400" dirty="0"/>
              <a:t>EN SON TEKNOLOJİ İLE DONATILMIŞ BİYOLOJİ , KİMYA VE FİZİK LABORATUVARLARI MEVCUT.</a:t>
            </a:r>
          </a:p>
          <a:p>
            <a:r>
              <a:rPr lang="tr-TR" sz="4400" dirty="0" smtClean="0"/>
              <a:t>OKULUMUZDA </a:t>
            </a:r>
            <a:r>
              <a:rPr lang="tr-TR" sz="4400" dirty="0"/>
              <a:t>Z KÜTÜPHANE </a:t>
            </a:r>
            <a:r>
              <a:rPr lang="tr-TR" sz="4400" dirty="0" smtClean="0"/>
              <a:t>MEVCUT</a:t>
            </a:r>
          </a:p>
          <a:p>
            <a:r>
              <a:rPr lang="tr-TR" sz="4400" dirty="0" smtClean="0"/>
              <a:t>OKULUMUZDA ROBOTİK KODLAMA BİLGİSAYAR SINIFIMIZ MEVCUT</a:t>
            </a:r>
            <a:endParaRPr lang="tr-TR" sz="4400" dirty="0"/>
          </a:p>
          <a:p>
            <a:r>
              <a:rPr lang="tr-TR" sz="4400" dirty="0" smtClean="0"/>
              <a:t>OKULUMUZDA FEN VE SOSYAL BİLİMLER PROJE SINIFIMIZ MEVCUT</a:t>
            </a:r>
          </a:p>
          <a:p>
            <a:r>
              <a:rPr lang="tr-TR" sz="4400" dirty="0" smtClean="0"/>
              <a:t>OKULUMUZDA YKS HEDEF 2023 PROJESİ KAPSAMINDA ÜNİVERSİTEYE HAZIRLIK ÇALIŞMALARI KOÇLUK SİTEMİYLE BİR DERSHANE FORMATINDA GERÇEKLEŞTİRİLMEKTEDİR.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6197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/>
              <a:t>Neden Gölcük Kız Anadolu İmam-Hatip Lisesi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tr-TR" dirty="0" smtClean="0"/>
              <a:t>OKULUMUZA </a:t>
            </a:r>
            <a:r>
              <a:rPr lang="tr-TR" dirty="0"/>
              <a:t>TAHSİS EDİLMİŞ 52 KİŞİLİK 5 YILDIZLI OTEL KONFORUNDA BİR PANSİYONUMUZ MEVCUT.</a:t>
            </a:r>
          </a:p>
          <a:p>
            <a:r>
              <a:rPr lang="tr-TR" dirty="0" smtClean="0"/>
              <a:t>SINIF </a:t>
            </a:r>
            <a:r>
              <a:rPr lang="tr-TR" dirty="0"/>
              <a:t>MEVCUTLARIMIZ  KALABALIK </a:t>
            </a:r>
            <a:r>
              <a:rPr lang="tr-TR" dirty="0" smtClean="0"/>
              <a:t>DEĞİL.</a:t>
            </a:r>
            <a:endParaRPr lang="tr-TR" dirty="0"/>
          </a:p>
          <a:p>
            <a:r>
              <a:rPr lang="tr-TR" dirty="0" smtClean="0"/>
              <a:t>OKULUMUZ </a:t>
            </a:r>
            <a:r>
              <a:rPr lang="tr-TR" dirty="0"/>
              <a:t>MERKEZİ YERDEDİR.ULAŞIM KOLAYDIR.İLAVE SERVİSE İHTİYAÇ GEREKTİRMEYECEK KONUMDADIR.</a:t>
            </a:r>
          </a:p>
          <a:p>
            <a:r>
              <a:rPr lang="tr-TR" dirty="0" smtClean="0"/>
              <a:t>DİSİPLİN </a:t>
            </a:r>
            <a:r>
              <a:rPr lang="tr-TR" dirty="0"/>
              <a:t>OLAYLARI EN AZ </a:t>
            </a:r>
            <a:r>
              <a:rPr lang="tr-TR" dirty="0" smtClean="0"/>
              <a:t>OKULUZ.</a:t>
            </a:r>
            <a:endParaRPr lang="tr-TR" dirty="0"/>
          </a:p>
          <a:p>
            <a:r>
              <a:rPr lang="tr-TR" dirty="0" smtClean="0"/>
              <a:t>SICAK </a:t>
            </a:r>
            <a:r>
              <a:rPr lang="tr-TR" dirty="0"/>
              <a:t>YEMEĞİN ÇIKTIĞI BİR </a:t>
            </a:r>
            <a:r>
              <a:rPr lang="tr-TR" dirty="0" smtClean="0"/>
              <a:t>OKULUZ.</a:t>
            </a:r>
          </a:p>
        </p:txBody>
      </p:sp>
    </p:spTree>
    <p:extLst>
      <p:ext uri="{BB962C8B-B14F-4D97-AF65-F5344CB8AC3E}">
        <p14:creationId xmlns:p14="http://schemas.microsoft.com/office/powerpoint/2010/main" val="3199700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/>
              <a:t>Neden Gölcük Kız Anadolu İmam-Hatip Lisesi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BİR </a:t>
            </a:r>
            <a:r>
              <a:rPr lang="tr-TR" dirty="0"/>
              <a:t>ÇOK SPORUN YAPILABİLECEĞİ SPOR TESİSLERİNE SAHİP OKUL BAHÇESİ MEVCUT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smtClean="0"/>
              <a:t>TENEFFÜSLERDE </a:t>
            </a:r>
            <a:r>
              <a:rPr lang="tr-TR" dirty="0"/>
              <a:t>DERS STRESİNİ AZALTACAK DİNLENME ALANLARI İLE DONATILMIŞ BİR OKUL BAHÇESİ MEVCUT.</a:t>
            </a:r>
          </a:p>
          <a:p>
            <a:r>
              <a:rPr lang="tr-TR" dirty="0" smtClean="0"/>
              <a:t>GÜVENLİKLİ </a:t>
            </a:r>
            <a:r>
              <a:rPr lang="tr-TR" dirty="0"/>
              <a:t>TURNİKE SİSTEMİ BULUNAN BİR OKULUZ</a:t>
            </a:r>
            <a:r>
              <a:rPr lang="tr-TR" dirty="0" smtClean="0"/>
              <a:t>.</a:t>
            </a:r>
          </a:p>
          <a:p>
            <a:r>
              <a:rPr lang="tr-TR" dirty="0" smtClean="0"/>
              <a:t>MEZUN OLUNAN İLK SENEDE ORTALAMA %35-40’LIK BİR ORANLA ÜNİVERSİTEYE ÖĞRENCİ YERLEŞTİRİYORUZ. FEN SOSYAL BİLİMLER PROJE OKULUMUZDA %80-90 BİR BAŞARI BEKLEMEKTEYİZ.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08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r>
              <a:rPr lang="tr-TR" dirty="0" smtClean="0"/>
              <a:t>Okulumuzda </a:t>
            </a:r>
            <a:r>
              <a:rPr lang="tr-TR" b="1" u="sng" dirty="0" smtClean="0"/>
              <a:t>diğer Anadolu liselerinde gördüğünüz bütün fen ve sosyal </a:t>
            </a:r>
            <a:r>
              <a:rPr lang="tr-TR" b="1" u="sng" dirty="0" smtClean="0"/>
              <a:t>bilimler </a:t>
            </a:r>
            <a:r>
              <a:rPr lang="tr-TR" b="1" u="sng" dirty="0" smtClean="0"/>
              <a:t>derslerinin okulumuzda da eğitimi verilmektedir</a:t>
            </a:r>
            <a:r>
              <a:rPr lang="tr-TR" u="sng" dirty="0" smtClean="0"/>
              <a:t>.</a:t>
            </a:r>
            <a:r>
              <a:rPr lang="tr-TR" dirty="0" smtClean="0"/>
              <a:t> Artı olarak ayrıca Arapça, Hadis, Siyer, Kuran-ı Kerim gibi Temel </a:t>
            </a:r>
            <a:r>
              <a:rPr lang="tr-TR" dirty="0"/>
              <a:t>İ</a:t>
            </a:r>
            <a:r>
              <a:rPr lang="tr-TR" dirty="0" smtClean="0"/>
              <a:t>slami Bilimlerle ilgili derslerde okutulmaktadır. Okulumuzdan mezun olanlar </a:t>
            </a:r>
            <a:r>
              <a:rPr lang="tr-TR" u="sng" dirty="0" err="1" smtClean="0"/>
              <a:t>Önlisans</a:t>
            </a:r>
            <a:r>
              <a:rPr lang="tr-TR" u="sng" dirty="0" smtClean="0"/>
              <a:t> iki yıllık İlahiyat </a:t>
            </a:r>
            <a:r>
              <a:rPr lang="tr-TR" dirty="0" smtClean="0"/>
              <a:t>Bölümüne </a:t>
            </a:r>
            <a:r>
              <a:rPr lang="tr-TR" b="1" u="sng" dirty="0" smtClean="0"/>
              <a:t>Ek puan </a:t>
            </a:r>
            <a:r>
              <a:rPr lang="tr-TR" u="sng" dirty="0" smtClean="0"/>
              <a:t>alarak avantajlı olarak yerleşmektedirler.</a:t>
            </a:r>
            <a:r>
              <a:rPr lang="tr-TR" dirty="0" smtClean="0"/>
              <a:t> Ayrıca üniversite sınavında istedikleri </a:t>
            </a:r>
            <a:r>
              <a:rPr lang="tr-TR" b="1" u="sng" dirty="0" smtClean="0"/>
              <a:t>herhangi bir bölümü tercih edebilme konusunda diğer okullarla aynı haklara sahiptirler.</a:t>
            </a:r>
            <a:endParaRPr lang="tr-TR" b="1" u="sng" dirty="0"/>
          </a:p>
        </p:txBody>
      </p:sp>
    </p:spTree>
    <p:extLst>
      <p:ext uri="{BB962C8B-B14F-4D97-AF65-F5344CB8AC3E}">
        <p14:creationId xmlns:p14="http://schemas.microsoft.com/office/powerpoint/2010/main" val="38459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 algn="ctr"/>
            <a:endParaRPr lang="tr-TR" dirty="0" smtClean="0"/>
          </a:p>
          <a:p>
            <a:pPr algn="ctr"/>
            <a:r>
              <a:rPr lang="tr-TR" dirty="0" smtClean="0"/>
              <a:t>Örneğin okulumuzun açıldığı yıl olan 2015 yılından beri </a:t>
            </a:r>
            <a:r>
              <a:rPr lang="tr-TR" dirty="0" err="1" smtClean="0"/>
              <a:t>Tıp,Hukuk</a:t>
            </a:r>
            <a:r>
              <a:rPr lang="tr-TR" dirty="0" smtClean="0"/>
              <a:t>, Hemşirelik, Elektronik Haberleşme, Endüstri</a:t>
            </a:r>
            <a:r>
              <a:rPr lang="tr-TR" dirty="0"/>
              <a:t>, </a:t>
            </a:r>
            <a:r>
              <a:rPr lang="tr-TR" dirty="0" smtClean="0"/>
              <a:t>Biyomedikal, Makine, İnşaat Mühendisliği, Okul Öncesi, Sosyoloji, Sosyal Hizmet Uzmanlığı, Sosyal bilgiler Öğretmenliği, Türkçe, Almanca, İngilizce Öğretmenliği, Tarih, Matematik Öğretmenliği, Siyasal Bilimler, Türk Dili ve Edebiyatı, Hemşirelik, Fizyoterapi, Muhasebe, Sanat Tarihi, İşletme , İslami İlimler, İlahiyat vs. gibi bir çok bölümlere öğrencilerimiz yerleşmişlerdir.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20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79350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r-TR" dirty="0" smtClean="0"/>
              <a:t>İmam Hatip Lisesi Mezunları Diyanet işleri Bakanlığında ve Kuran Kurslarında Görev yapabilmektedirler. Ayrıca </a:t>
            </a:r>
            <a:r>
              <a:rPr lang="tr-TR" u="sng" dirty="0" smtClean="0"/>
              <a:t>Ek puan alarak kolay bir şekilde </a:t>
            </a:r>
            <a:r>
              <a:rPr lang="tr-TR" b="1" u="sng" dirty="0" smtClean="0"/>
              <a:t>İki yıllık İlahiyat bölümüne </a:t>
            </a:r>
            <a:r>
              <a:rPr lang="tr-TR" u="sng" dirty="0" smtClean="0"/>
              <a:t>yerleşebilmekte </a:t>
            </a:r>
            <a:r>
              <a:rPr lang="tr-TR" dirty="0" smtClean="0"/>
              <a:t>oradan da </a:t>
            </a:r>
            <a:r>
              <a:rPr lang="tr-TR" b="1" u="sng" dirty="0" smtClean="0"/>
              <a:t>Dikey Geçiş Sınavı</a:t>
            </a:r>
            <a:r>
              <a:rPr lang="tr-TR" b="1" dirty="0" smtClean="0"/>
              <a:t> </a:t>
            </a:r>
            <a:r>
              <a:rPr lang="tr-TR" dirty="0" smtClean="0"/>
              <a:t>dediğimiz Üniversite sınavından çok daha kolay bir sınava girerek </a:t>
            </a:r>
            <a:r>
              <a:rPr lang="tr-TR" u="sng" dirty="0" smtClean="0"/>
              <a:t>ve iki yıl daha okuyarak </a:t>
            </a:r>
            <a:r>
              <a:rPr lang="tr-TR" b="1" u="sng" dirty="0" smtClean="0"/>
              <a:t>4 yıllık ilahiyat mezunu </a:t>
            </a:r>
            <a:r>
              <a:rPr lang="tr-TR" u="sng" dirty="0" smtClean="0"/>
              <a:t>olabilmektedir. </a:t>
            </a:r>
            <a:r>
              <a:rPr lang="tr-TR" dirty="0" smtClean="0"/>
              <a:t>İlahiyat mezunları liseler ve ortaokullarda Meslek dersleri öğretmeni olarak görev yapabilmekte Diyanet İşleri Başkanlığında çalışabilmektedir.  Unutmayın </a:t>
            </a:r>
            <a:r>
              <a:rPr lang="tr-TR" u="sng" dirty="0" smtClean="0"/>
              <a:t>İlahiyat son yıllarda iş bulma olasılığı en yüksek meslekler arasındadır. </a:t>
            </a:r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30850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 algn="ctr"/>
            <a:r>
              <a:rPr lang="tr-TR" dirty="0" smtClean="0"/>
              <a:t>Okulumuzda Seçmeli derslere göre belirlenmiş </a:t>
            </a:r>
            <a:r>
              <a:rPr lang="tr-TR" b="1" dirty="0" smtClean="0"/>
              <a:t>Sayısal, Sözel, Eşit Ağırlık-Türkçe Matematik ve İngilizce Yabancı Dil </a:t>
            </a:r>
            <a:r>
              <a:rPr lang="tr-TR" b="1" dirty="0" smtClean="0"/>
              <a:t>Alan/Bölümleri</a:t>
            </a:r>
            <a:r>
              <a:rPr lang="tr-TR" dirty="0" smtClean="0"/>
              <a:t> </a:t>
            </a:r>
            <a:r>
              <a:rPr lang="tr-TR" dirty="0" smtClean="0"/>
              <a:t>bulunmaktadır. Alan ve Dal seçimi, Rehber Öğretmenlerimiz tarafından öğrenci, veli  İle </a:t>
            </a:r>
            <a:r>
              <a:rPr lang="tr-TR" dirty="0"/>
              <a:t>b</a:t>
            </a:r>
            <a:r>
              <a:rPr lang="tr-TR" dirty="0" smtClean="0"/>
              <a:t>irebir görüşme ve seminerler düzenlenerek gerçekleştirilmektedir. Öğrencilerimiz </a:t>
            </a:r>
            <a:r>
              <a:rPr lang="tr-TR" dirty="0"/>
              <a:t>s</a:t>
            </a:r>
            <a:r>
              <a:rPr lang="tr-TR" dirty="0" smtClean="0"/>
              <a:t>on sınıfta Kuran Kurslarında Staj-Mesleki Uygulama yapmaktadırlar.</a:t>
            </a:r>
          </a:p>
          <a:p>
            <a:pPr algn="ctr"/>
            <a:r>
              <a:rPr lang="tr-TR" dirty="0" smtClean="0"/>
              <a:t>Mezun Öğrencilerimize </a:t>
            </a:r>
            <a:r>
              <a:rPr lang="tr-TR" b="1" dirty="0" smtClean="0"/>
              <a:t>Fen ve Sosyal Bilimler Anadolu İmam-Hatip Lisesi Diploması </a:t>
            </a:r>
            <a:r>
              <a:rPr lang="tr-TR" dirty="0" smtClean="0"/>
              <a:t>verilmektedir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38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Okulumuzdan Sene Başından Beri Düzenlenen Sosyal Kültürel etkinlik sayısı 64’dir. Bir okulda düzenlenmesi gereken bütün sosyal, Kültürel ve sportif faaliyetler okulumuzda da gerçekleştirilmektedir.</a:t>
            </a:r>
          </a:p>
          <a:p>
            <a:r>
              <a:rPr lang="tr-TR" dirty="0" smtClean="0"/>
              <a:t>Okulumuzun Fiziksel donanımsal özelliklerine gelince </a:t>
            </a:r>
            <a:r>
              <a:rPr lang="tr-TR" b="1" dirty="0" smtClean="0"/>
              <a:t>28 tane sınıf</a:t>
            </a:r>
            <a:r>
              <a:rPr lang="tr-TR" dirty="0" smtClean="0"/>
              <a:t>, 2 çok amaçlı </a:t>
            </a:r>
            <a:r>
              <a:rPr lang="tr-TR" b="1" dirty="0" smtClean="0"/>
              <a:t>(</a:t>
            </a:r>
            <a:r>
              <a:rPr lang="tr-TR" b="1" dirty="0" err="1" smtClean="0"/>
              <a:t>Fizik,Kimya,Biyoloji</a:t>
            </a:r>
            <a:r>
              <a:rPr lang="tr-TR" b="1" dirty="0" smtClean="0"/>
              <a:t>) </a:t>
            </a:r>
            <a:r>
              <a:rPr lang="tr-TR" b="1" dirty="0"/>
              <a:t>laboratuvar</a:t>
            </a:r>
            <a:r>
              <a:rPr lang="tr-TR" dirty="0"/>
              <a:t>, </a:t>
            </a:r>
            <a:r>
              <a:rPr lang="tr-TR" dirty="0" smtClean="0"/>
              <a:t>1 </a:t>
            </a:r>
            <a:r>
              <a:rPr lang="tr-TR" b="1" u="sng" dirty="0" smtClean="0"/>
              <a:t>Robotik kodlama ve bilgisayar </a:t>
            </a:r>
            <a:r>
              <a:rPr lang="tr-TR" dirty="0" smtClean="0"/>
              <a:t>sınıfı,1 </a:t>
            </a:r>
            <a:r>
              <a:rPr lang="tr-TR" b="1" u="sng" dirty="0" smtClean="0"/>
              <a:t>Z kütüphane</a:t>
            </a:r>
            <a:r>
              <a:rPr lang="tr-TR" dirty="0" smtClean="0"/>
              <a:t>,1 </a:t>
            </a:r>
            <a:r>
              <a:rPr lang="tr-TR" dirty="0"/>
              <a:t>kiler 1 yemekhane, 1 mutfak</a:t>
            </a:r>
            <a:r>
              <a:rPr lang="tr-TR" dirty="0" smtClean="0"/>
              <a:t>, 1 </a:t>
            </a:r>
            <a:r>
              <a:rPr lang="tr-TR" dirty="0"/>
              <a:t>konferans salonu, 1 öğretmenler </a:t>
            </a:r>
            <a:r>
              <a:rPr lang="tr-TR" dirty="0" smtClean="0"/>
              <a:t>odası</a:t>
            </a:r>
            <a:r>
              <a:rPr lang="tr-TR" dirty="0" smtClean="0"/>
              <a:t>, Okul </a:t>
            </a:r>
            <a:r>
              <a:rPr lang="tr-TR" dirty="0" smtClean="0"/>
              <a:t>Mescidimiz </a:t>
            </a:r>
            <a:r>
              <a:rPr lang="tr-TR" dirty="0"/>
              <a:t>bulunmaktadır.</a:t>
            </a:r>
          </a:p>
          <a:p>
            <a:r>
              <a:rPr lang="tr-TR" dirty="0"/>
              <a:t> </a:t>
            </a:r>
            <a:r>
              <a:rPr lang="tr-TR" dirty="0" smtClean="0"/>
              <a:t>Bunların </a:t>
            </a:r>
            <a:r>
              <a:rPr lang="tr-TR" dirty="0"/>
              <a:t>yanında </a:t>
            </a:r>
            <a:r>
              <a:rPr lang="tr-TR" dirty="0" smtClean="0"/>
              <a:t>4 </a:t>
            </a:r>
            <a:r>
              <a:rPr lang="tr-TR" dirty="0"/>
              <a:t>müdür yardımcısı odası, 1 müdür  odası, 1 Rehberlik servisi ,1 memur odası, Ayrıca </a:t>
            </a:r>
            <a:r>
              <a:rPr lang="tr-TR" u="sng" dirty="0"/>
              <a:t>Ç</a:t>
            </a:r>
            <a:r>
              <a:rPr lang="tr-TR" u="sng" dirty="0" smtClean="0"/>
              <a:t>ok maçlı </a:t>
            </a:r>
            <a:r>
              <a:rPr lang="tr-TR" u="sng" dirty="0"/>
              <a:t>açık </a:t>
            </a:r>
            <a:r>
              <a:rPr lang="tr-TR" u="sng" dirty="0" smtClean="0"/>
              <a:t>Spor </a:t>
            </a:r>
            <a:r>
              <a:rPr lang="tr-TR" u="sng" dirty="0"/>
              <a:t>S</a:t>
            </a:r>
            <a:r>
              <a:rPr lang="tr-TR" u="sng" dirty="0" smtClean="0"/>
              <a:t>alonu </a:t>
            </a:r>
            <a:r>
              <a:rPr lang="tr-TR" dirty="0"/>
              <a:t>bulunmaktadır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36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tr-TR" dirty="0"/>
              <a:t>Okul arka bahçemizde öğrencilerimizin beden eğitimi derslerinde ve serbest etkinliklerde kullandığı </a:t>
            </a:r>
            <a:r>
              <a:rPr lang="tr-TR" b="1" dirty="0"/>
              <a:t>bir adet futbol </a:t>
            </a:r>
            <a:r>
              <a:rPr lang="tr-TR" b="1" dirty="0" smtClean="0"/>
              <a:t>sahası, </a:t>
            </a:r>
            <a:r>
              <a:rPr lang="tr-TR" b="1" dirty="0"/>
              <a:t>ile bir adet voleybol ve basketbol </a:t>
            </a:r>
            <a:r>
              <a:rPr lang="tr-TR" b="1" dirty="0" smtClean="0"/>
              <a:t>sahası ve </a:t>
            </a:r>
            <a:r>
              <a:rPr lang="tr-TR" b="1" dirty="0" err="1"/>
              <a:t>B</a:t>
            </a:r>
            <a:r>
              <a:rPr lang="tr-TR" b="1" dirty="0" err="1" smtClean="0"/>
              <a:t>occe</a:t>
            </a:r>
            <a:r>
              <a:rPr lang="tr-TR" b="1" dirty="0" smtClean="0"/>
              <a:t> Sahası </a:t>
            </a:r>
            <a:r>
              <a:rPr lang="tr-TR" dirty="0"/>
              <a:t>bulunmaktadır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Okulumuzda </a:t>
            </a:r>
            <a:r>
              <a:rPr lang="tr-TR" dirty="0"/>
              <a:t>öğrenci giriş ve çıkışlarını kontrol etmek üzere </a:t>
            </a:r>
            <a:r>
              <a:rPr lang="tr-TR" b="1" dirty="0"/>
              <a:t>güvenlikli bir okul ortamı sağlamak adına okul bahçemizin girişine 4 girişli turnike sistemi, kamera sistemi</a:t>
            </a:r>
            <a:r>
              <a:rPr lang="tr-TR" dirty="0"/>
              <a:t> ve güvenlik odası oluşturularak bir memur görevlendirilmiştir.</a:t>
            </a:r>
          </a:p>
        </p:txBody>
      </p:sp>
    </p:spTree>
    <p:extLst>
      <p:ext uri="{BB962C8B-B14F-4D97-AF65-F5344CB8AC3E}">
        <p14:creationId xmlns:p14="http://schemas.microsoft.com/office/powerpoint/2010/main" val="372843250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912</Words>
  <Application>Microsoft Office PowerPoint</Application>
  <PresentationFormat>Ekran Gösterisi (4:3)</PresentationFormat>
  <Paragraphs>65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Ofis Teması</vt:lpstr>
      <vt:lpstr>GÖLCÜK  KIZ ANADOLU İMAM-HATİP LİSESİ FEN VE SOSYAL BİLİMLER PROJE OKULU</vt:lpstr>
      <vt:lpstr>OKUL TÜRÜ VE PROGRAMLARI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Yemekhanemiz</vt:lpstr>
      <vt:lpstr>Okulumuz Pansiyonun da Kalan Öğrenciler Ücretsiz,Diğer Öğrencilerimiz Cüzi Bir Ücret Karşılığında Yemek Yiyebilmektedir.</vt:lpstr>
      <vt:lpstr>PowerPoint Sunusu</vt:lpstr>
      <vt:lpstr>PowerPoint Sunusu</vt:lpstr>
      <vt:lpstr>«Z» Kütüphanemiz</vt:lpstr>
      <vt:lpstr>«Z» Kütüphanemiz</vt:lpstr>
      <vt:lpstr>Pansiyonumuz</vt:lpstr>
      <vt:lpstr>PowerPoint Sunusu</vt:lpstr>
      <vt:lpstr>Pansiyonumuz</vt:lpstr>
      <vt:lpstr>PowerPoint Sunusu</vt:lpstr>
      <vt:lpstr>Kantin Binamız</vt:lpstr>
      <vt:lpstr>Kantinimiz</vt:lpstr>
      <vt:lpstr>Tatbikat Camimiz</vt:lpstr>
      <vt:lpstr>Konferans Salonumuz</vt:lpstr>
      <vt:lpstr>Mescit</vt:lpstr>
      <vt:lpstr>Laboratuvarlarımız</vt:lpstr>
      <vt:lpstr>PowerPoint Sunusu</vt:lpstr>
      <vt:lpstr>Robotik Kodlama Bilgisayar Laboratuvarı</vt:lpstr>
      <vt:lpstr>PowerPoint Sunusu</vt:lpstr>
      <vt:lpstr>Neden Gölcük Kız Anadolu İmam-Hatip Lisesi</vt:lpstr>
      <vt:lpstr>Neden Gölcük Kız Anadolu İmam-Hatip Lisesi</vt:lpstr>
      <vt:lpstr>Neden Gölcük Kız Anadolu İmam-Hatip Lisesi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GÖLCÜK  KIZ ANADOLU İMAM-HATİP LİSESİ</dc:title>
  <dc:creator>W7</dc:creator>
  <cp:lastModifiedBy>W7</cp:lastModifiedBy>
  <cp:revision>49</cp:revision>
  <dcterms:created xsi:type="dcterms:W3CDTF">2019-05-05T06:35:48Z</dcterms:created>
  <dcterms:modified xsi:type="dcterms:W3CDTF">2022-05-16T09:42:02Z</dcterms:modified>
</cp:coreProperties>
</file>